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 Semi-Bold" charset="1" panose="00000700000000000000"/>
      <p:regular r:id="rId18"/>
    </p:embeddedFont>
    <p:embeddedFont>
      <p:font typeface="Open Sauce Light" charset="1" panose="000004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24206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057436" y="3282350"/>
            <a:ext cx="9072074" cy="36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6"/>
              </a:lnSpc>
            </a:pPr>
            <a:r>
              <a:rPr lang="en-US" sz="5161" spc="141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EJERCICIOS DE CADENAS REALIZADOS EN PYTHON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35147" y="7758505"/>
            <a:ext cx="8647868" cy="14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1" spc="784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DARVIN AROLDO MARROQUÍN Y MARROQUÍN</a:t>
            </a:r>
          </a:p>
          <a:p>
            <a:pPr algn="ctr">
              <a:lnSpc>
                <a:spcPts val="3991"/>
              </a:lnSpc>
            </a:pPr>
            <a:r>
              <a:rPr lang="en-US" sz="2851" spc="784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CURSO ALGORITMOS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0675" y="1360444"/>
            <a:ext cx="15386728" cy="8651526"/>
          </a:xfrm>
          <a:custGeom>
            <a:avLst/>
            <a:gdLst/>
            <a:ahLst/>
            <a:cxnLst/>
            <a:rect r="r" b="b" t="t" l="l"/>
            <a:pathLst>
              <a:path h="8651526" w="15386728">
                <a:moveTo>
                  <a:pt x="0" y="0"/>
                </a:moveTo>
                <a:lnTo>
                  <a:pt x="15386728" y="0"/>
                </a:lnTo>
                <a:lnTo>
                  <a:pt x="15386728" y="8651526"/>
                </a:lnTo>
                <a:lnTo>
                  <a:pt x="0" y="8651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" y="461878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9273" y="1360444"/>
            <a:ext cx="15334633" cy="8622235"/>
          </a:xfrm>
          <a:custGeom>
            <a:avLst/>
            <a:gdLst/>
            <a:ahLst/>
            <a:cxnLst/>
            <a:rect r="r" b="b" t="t" l="l"/>
            <a:pathLst>
              <a:path h="8622235" w="15334633">
                <a:moveTo>
                  <a:pt x="0" y="0"/>
                </a:moveTo>
                <a:lnTo>
                  <a:pt x="15334633" y="0"/>
                </a:lnTo>
                <a:lnTo>
                  <a:pt x="15334633" y="8622235"/>
                </a:lnTo>
                <a:lnTo>
                  <a:pt x="0" y="8622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" y="461878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686841" y="4712834"/>
            <a:ext cx="7976662" cy="77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3"/>
              </a:lnSpc>
            </a:pPr>
            <a:r>
              <a:rPr lang="en-US" sz="4538" spc="1248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MUCHAS GRACIAS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51238" y="7062493"/>
            <a:ext cx="8647868" cy="14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1" spc="784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DARVIN AROLDO MARROQUÍN Y MARROQUÍN</a:t>
            </a:r>
          </a:p>
          <a:p>
            <a:pPr algn="ctr">
              <a:lnSpc>
                <a:spcPts val="3991"/>
              </a:lnSpc>
            </a:pPr>
            <a:r>
              <a:rPr lang="en-US" sz="2851" spc="784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CURSO ALGORITMOS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5896" y="1289743"/>
            <a:ext cx="14826033" cy="8336264"/>
          </a:xfrm>
          <a:custGeom>
            <a:avLst/>
            <a:gdLst/>
            <a:ahLst/>
            <a:cxnLst/>
            <a:rect r="r" b="b" t="t" l="l"/>
            <a:pathLst>
              <a:path h="8336264" w="14826033">
                <a:moveTo>
                  <a:pt x="0" y="0"/>
                </a:moveTo>
                <a:lnTo>
                  <a:pt x="14826033" y="0"/>
                </a:lnTo>
                <a:lnTo>
                  <a:pt x="14826033" y="8336263"/>
                </a:lnTo>
                <a:lnTo>
                  <a:pt x="0" y="8336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563295" y="309478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0703" y="1028700"/>
            <a:ext cx="15938597" cy="8519369"/>
          </a:xfrm>
          <a:custGeom>
            <a:avLst/>
            <a:gdLst/>
            <a:ahLst/>
            <a:cxnLst/>
            <a:rect r="r" b="b" t="t" l="l"/>
            <a:pathLst>
              <a:path h="8519369" w="15938597">
                <a:moveTo>
                  <a:pt x="0" y="0"/>
                </a:moveTo>
                <a:lnTo>
                  <a:pt x="15938597" y="0"/>
                </a:lnTo>
                <a:lnTo>
                  <a:pt x="15938597" y="8519369"/>
                </a:lnTo>
                <a:lnTo>
                  <a:pt x="0" y="85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96" r="0" b="-25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09478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0979" y="1289743"/>
            <a:ext cx="15648321" cy="8587301"/>
          </a:xfrm>
          <a:custGeom>
            <a:avLst/>
            <a:gdLst/>
            <a:ahLst/>
            <a:cxnLst/>
            <a:rect r="r" b="b" t="t" l="l"/>
            <a:pathLst>
              <a:path h="8587301" w="15648321">
                <a:moveTo>
                  <a:pt x="0" y="0"/>
                </a:moveTo>
                <a:lnTo>
                  <a:pt x="15648321" y="0"/>
                </a:lnTo>
                <a:lnTo>
                  <a:pt x="15648321" y="8587301"/>
                </a:lnTo>
                <a:lnTo>
                  <a:pt x="0" y="858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30" r="0" b="-12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1168" y="309478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4223" y="1257898"/>
            <a:ext cx="14895256" cy="8367423"/>
          </a:xfrm>
          <a:custGeom>
            <a:avLst/>
            <a:gdLst/>
            <a:ahLst/>
            <a:cxnLst/>
            <a:rect r="r" b="b" t="t" l="l"/>
            <a:pathLst>
              <a:path h="8367423" w="14895256">
                <a:moveTo>
                  <a:pt x="0" y="0"/>
                </a:moveTo>
                <a:lnTo>
                  <a:pt x="14895255" y="0"/>
                </a:lnTo>
                <a:lnTo>
                  <a:pt x="14895255" y="8367424"/>
                </a:lnTo>
                <a:lnTo>
                  <a:pt x="0" y="83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90238" y="309478"/>
            <a:ext cx="8380518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0675" y="1360444"/>
            <a:ext cx="15111349" cy="8496689"/>
          </a:xfrm>
          <a:custGeom>
            <a:avLst/>
            <a:gdLst/>
            <a:ahLst/>
            <a:cxnLst/>
            <a:rect r="r" b="b" t="t" l="l"/>
            <a:pathLst>
              <a:path h="8496689" w="15111349">
                <a:moveTo>
                  <a:pt x="0" y="0"/>
                </a:moveTo>
                <a:lnTo>
                  <a:pt x="15111349" y="0"/>
                </a:lnTo>
                <a:lnTo>
                  <a:pt x="15111349" y="8496689"/>
                </a:lnTo>
                <a:lnTo>
                  <a:pt x="0" y="849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09478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428" y="1360444"/>
            <a:ext cx="15212095" cy="8553335"/>
          </a:xfrm>
          <a:custGeom>
            <a:avLst/>
            <a:gdLst/>
            <a:ahLst/>
            <a:cxnLst/>
            <a:rect r="r" b="b" t="t" l="l"/>
            <a:pathLst>
              <a:path h="8553335" w="15212095">
                <a:moveTo>
                  <a:pt x="0" y="0"/>
                </a:moveTo>
                <a:lnTo>
                  <a:pt x="15212094" y="0"/>
                </a:lnTo>
                <a:lnTo>
                  <a:pt x="15212094" y="8553335"/>
                </a:lnTo>
                <a:lnTo>
                  <a:pt x="0" y="8553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" y="461878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5324" y="1360444"/>
            <a:ext cx="15190303" cy="8541082"/>
          </a:xfrm>
          <a:custGeom>
            <a:avLst/>
            <a:gdLst/>
            <a:ahLst/>
            <a:cxnLst/>
            <a:rect r="r" b="b" t="t" l="l"/>
            <a:pathLst>
              <a:path h="8541082" w="15190303">
                <a:moveTo>
                  <a:pt x="0" y="0"/>
                </a:moveTo>
                <a:lnTo>
                  <a:pt x="15190303" y="0"/>
                </a:lnTo>
                <a:lnTo>
                  <a:pt x="15190303" y="8541082"/>
                </a:lnTo>
                <a:lnTo>
                  <a:pt x="0" y="8541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" y="461878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1376" y="1360444"/>
            <a:ext cx="15272503" cy="8587301"/>
          </a:xfrm>
          <a:custGeom>
            <a:avLst/>
            <a:gdLst/>
            <a:ahLst/>
            <a:cxnLst/>
            <a:rect r="r" b="b" t="t" l="l"/>
            <a:pathLst>
              <a:path h="8587301" w="15272503">
                <a:moveTo>
                  <a:pt x="0" y="0"/>
                </a:moveTo>
                <a:lnTo>
                  <a:pt x="15272503" y="0"/>
                </a:lnTo>
                <a:lnTo>
                  <a:pt x="15272503" y="8587301"/>
                </a:lnTo>
                <a:lnTo>
                  <a:pt x="0" y="858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400" y="461878"/>
            <a:ext cx="7324716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EJERCICIO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DAGO5qlIQUQ</dc:identifier>
  <dcterms:modified xsi:type="dcterms:W3CDTF">2011-08-01T06:04:30Z</dcterms:modified>
  <cp:revision>1</cp:revision>
  <dc:title>Ejercicios de cadenas realizados en Python</dc:title>
</cp:coreProperties>
</file>